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2" r:id="rId3"/>
    <p:sldId id="273" r:id="rId4"/>
    <p:sldId id="274" r:id="rId5"/>
    <p:sldId id="275" r:id="rId6"/>
    <p:sldId id="277" r:id="rId7"/>
    <p:sldId id="296" r:id="rId8"/>
    <p:sldId id="287" r:id="rId9"/>
    <p:sldId id="297" r:id="rId10"/>
    <p:sldId id="302" r:id="rId11"/>
    <p:sldId id="278" r:id="rId12"/>
    <p:sldId id="301" r:id="rId13"/>
    <p:sldId id="279" r:id="rId14"/>
    <p:sldId id="291" r:id="rId15"/>
    <p:sldId id="289" r:id="rId16"/>
    <p:sldId id="300" r:id="rId17"/>
    <p:sldId id="303" r:id="rId18"/>
    <p:sldId id="285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8C5E7-B590-404F-9F34-14988A100506}" type="datetimeFigureOut">
              <a:rPr lang="ru-RU"/>
              <a:pPr>
                <a:defRPr/>
              </a:pPr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2221D-B7A6-4244-A4E7-48B63226B1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71ABE-8A10-4DA3-93C2-A49F7CAAEC79}" type="datetimeFigureOut">
              <a:rPr lang="ru-RU"/>
              <a:pPr>
                <a:defRPr/>
              </a:pPr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63D87-A6E9-4575-BF05-3BBB17D382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D2DE5-D8C0-46A7-A0F0-6C9BD4AF27ED}" type="datetimeFigureOut">
              <a:rPr lang="ru-RU"/>
              <a:pPr>
                <a:defRPr/>
              </a:pPr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3C5F0-DF61-445D-8242-B0A406B085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B14EA-6999-4934-AD14-72123EE8CE8D}" type="datetimeFigureOut">
              <a:rPr lang="ru-RU"/>
              <a:pPr>
                <a:defRPr/>
              </a:pPr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B6A9E-0F8C-44C3-99EB-736FD2CFF5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7D388-55BB-4442-9D77-2660D159329F}" type="datetimeFigureOut">
              <a:rPr lang="ru-RU"/>
              <a:pPr>
                <a:defRPr/>
              </a:pPr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31159-0519-4F00-B09D-B5F6DC701C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9B491-5205-4FF0-866A-920B7908B90F}" type="datetimeFigureOut">
              <a:rPr lang="ru-RU"/>
              <a:pPr>
                <a:defRPr/>
              </a:pPr>
              <a:t>27.03.2016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B20CD-A913-4618-80F7-01ECC01DAF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C002A-7BF3-4EAB-B872-4E4C37880C56}" type="datetimeFigureOut">
              <a:rPr lang="ru-RU"/>
              <a:pPr>
                <a:defRPr/>
              </a:pPr>
              <a:t>27.03.2016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E1CD6-37B0-4A51-B61B-FD19D676F7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93BED-5936-425A-ABCC-541FCC184E9B}" type="datetimeFigureOut">
              <a:rPr lang="ru-RU"/>
              <a:pPr>
                <a:defRPr/>
              </a:pPr>
              <a:t>27.03.2016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4DF10-8E1A-4910-99BD-7B1331343D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C29B8-B4B2-429C-8D5D-E510AE2295E3}" type="datetimeFigureOut">
              <a:rPr lang="ru-RU"/>
              <a:pPr>
                <a:defRPr/>
              </a:pPr>
              <a:t>27.03.2016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DF38D-E547-4116-973D-9D707F0C9B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B1EDA-D572-4C13-8282-099C5779F868}" type="datetimeFigureOut">
              <a:rPr lang="ru-RU"/>
              <a:pPr>
                <a:defRPr/>
              </a:pPr>
              <a:t>27.03.2016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DF901-B98B-4CA3-921F-D68A6213AA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B535E-AE81-4BDC-BF90-5F21624B0D32}" type="datetimeFigureOut">
              <a:rPr lang="ru-RU"/>
              <a:pPr>
                <a:defRPr/>
              </a:pPr>
              <a:t>27.03.2016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8E3E7-E1D1-4F61-84F0-A6B8A086C9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321631-4A60-4FC6-9105-30EA51DF882A}" type="datetimeFigureOut">
              <a:rPr lang="ru-RU"/>
              <a:pPr>
                <a:defRPr/>
              </a:pPr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7948877-4C10-4019-8EBD-752CB56BB7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school1-rad.edusite.ru/p95aa1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adi.sk/d/y1R9ClywF3LX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Рисунок 2" descr="NA00882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9098" y="-51593"/>
            <a:ext cx="1954213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NA00882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8223" y="4455145"/>
            <a:ext cx="206375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 rot="10800000" flipV="1">
            <a:off x="1475656" y="428656"/>
            <a:ext cx="68407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МУНИЦИПАЛЬНОЕ АВТОНОМНОЕ ДОШКОЛЬНОЕ ОБРАЗОВАТЕЛЬНОЕ УЧРЕЖДЕНИЕ ДЕТСКИЙ САД </a:t>
            </a:r>
            <a:r>
              <a:rPr lang="ru-RU" altLang="ru-RU" sz="1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№4  «РОДНИЧОК»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058902" y="2492896"/>
            <a:ext cx="4305859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ПОРТФОЛИО</a:t>
            </a:r>
            <a:endParaRPr kumimoji="0" lang="ru-RU" alt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БАШИРОВА АЛЬФИРА КАБИРОВНА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http://rad-dou1.caduk.ru/pasport/photo/774d4495-d060-4085-a8ec-6a729aab486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89" y="1196752"/>
            <a:ext cx="3443502" cy="51513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7309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060575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76256" y="4653136"/>
            <a:ext cx="2060575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MIDXAT\Desktop\сканированные документы мамы\Сканированные документы Альфиры\img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0" y="845318"/>
            <a:ext cx="3865697" cy="5410323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59" y="810543"/>
            <a:ext cx="3792537" cy="5413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0406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591"/>
            <a:ext cx="2060575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513263"/>
            <a:ext cx="2286000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MIDXAT\Desktop\сканированные документы мамы\Сканированные документы Альфиры\img0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4364"/>
            <a:ext cx="3683794" cy="5146675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4364"/>
            <a:ext cx="3600400" cy="514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4417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060575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677868"/>
            <a:ext cx="2286000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C:\Users\MIDXAT\Desktop\Альфира\Баширова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49" y="764705"/>
            <a:ext cx="6824451" cy="511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7286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5088"/>
            <a:ext cx="2060575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51270"/>
            <a:ext cx="2286000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MIDXAT\Desktop\сканированные документы мамы\Сканированные документы Альфиры\img0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1"/>
            <a:ext cx="3550591" cy="502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32" y="1168185"/>
            <a:ext cx="3505200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7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2060575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675133"/>
            <a:ext cx="2286000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290067"/>
            <a:ext cx="65527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ВЗАИМОДЕЙСТВИЕ С СОЦИАЛЬНЫМИ ИНСТИТУТАМИ ГОРОДА РАДУЖНЫЙ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067"/>
            <a:ext cx="2060575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22156"/>
            <a:ext cx="3024336" cy="423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769" y="1495725"/>
            <a:ext cx="2959193" cy="426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8800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060575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76256" y="4653136"/>
            <a:ext cx="2060575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C:\Users\MIDXAT\Desktop\сканированные документы мамы\Сканированные документы Альфиры\img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71810"/>
            <a:ext cx="3716934" cy="5251544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4705"/>
            <a:ext cx="3727103" cy="523994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956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MIDXAT\Desktop\сканированные документы мамы\Сканированные документы Альфиры\img0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164" y="779954"/>
            <a:ext cx="4085056" cy="584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50" y="904988"/>
            <a:ext cx="3494087" cy="55911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324" y="193826"/>
            <a:ext cx="2932113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1945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572053" y="4293095"/>
            <a:ext cx="2364778" cy="2239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4"/>
          <p:cNvSpPr>
            <a:spLocks noChangeArrowheads="1"/>
          </p:cNvSpPr>
          <p:nvPr/>
        </p:nvSpPr>
        <p:spPr bwMode="auto">
          <a:xfrm>
            <a:off x="3528954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1890407" y="207043"/>
            <a:ext cx="52337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alt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           </a:t>
            </a:r>
            <a:r>
              <a:rPr lang="ru-RU" altLang="ru-RU" b="1" dirty="0" smtClean="0">
                <a:solidFill>
                  <a:srgbClr val="4F81BD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ДОСТИЖЕНИЯ</a:t>
            </a:r>
            <a:r>
              <a:rPr lang="ru-RU" alt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solidFill>
                  <a:srgbClr val="4F81BD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ВОСПИТАННИКОВ</a:t>
            </a:r>
            <a:endParaRPr lang="ru-RU" altLang="ru-RU" b="1" dirty="0" smtClean="0">
              <a:solidFill>
                <a:srgbClr val="4F81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C:\Users\MIDXAT\Desktop\Альфира\1 место Поршина Ольга 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16473"/>
            <a:ext cx="2315716" cy="30005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4" name="Рисунок 13" descr="C:\Users\MIDXAT\Desktop\Альфира\1 место Ашурова Ширинмох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716473"/>
            <a:ext cx="2096135" cy="30005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5" name="Рисунок 14" descr="C:\Users\MIDXAT\Desktop\Альфира\3 место Чусь Елена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716473"/>
            <a:ext cx="2171194" cy="30005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6" name="Рисунок 15" descr="C:\Users\MIDXAT\Desktop\Альфира\Ахмедова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861048"/>
            <a:ext cx="3888432" cy="267111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6372" y="4355949"/>
            <a:ext cx="2364778" cy="2239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658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619"/>
            <a:ext cx="1524241" cy="1443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80311" y="5589240"/>
            <a:ext cx="1460961" cy="113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260648"/>
            <a:ext cx="72728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4.3. УЧАСТИЕ В МЕТОДИЧЕСКОЙ РАБОТЕ, 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ПРЕЕМСТВЕННОСТЬ СО ШКОЛОЙ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1986" y="783192"/>
            <a:ext cx="8469287" cy="716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AutoNum type="arabicPeriod"/>
            </a:pPr>
            <a:endParaRPr lang="ru-RU" sz="1400" b="1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b="1" dirty="0" smtClean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8044" y="1499285"/>
            <a:ext cx="7411965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school1-rad.edusite.ru/p95aa1.html</a:t>
            </a:r>
            <a:r>
              <a:rPr lang="ru-RU" dirty="0" smtClean="0"/>
              <a:t> -ЗАЩИТА ПРОЕКТА </a:t>
            </a:r>
          </a:p>
          <a:p>
            <a:r>
              <a:rPr lang="ru-RU" dirty="0" smtClean="0"/>
              <a:t>«КНИГА-ЛУЧШИЙ ДРУГ»</a:t>
            </a:r>
          </a:p>
          <a:p>
            <a:endParaRPr lang="ru-RU" dirty="0"/>
          </a:p>
          <a:p>
            <a:r>
              <a:rPr lang="en-US" dirty="0">
                <a:solidFill>
                  <a:prstClr val="black"/>
                </a:solidFill>
                <a:hlinkClick r:id="rId3"/>
              </a:rPr>
              <a:t>http://</a:t>
            </a:r>
            <a:r>
              <a:rPr lang="en-US" dirty="0" smtClean="0">
                <a:solidFill>
                  <a:prstClr val="black"/>
                </a:solidFill>
                <a:hlinkClick r:id="rId3"/>
              </a:rPr>
              <a:t>school1-rad.edusite.ru/p95aa1.html</a:t>
            </a:r>
            <a:r>
              <a:rPr lang="ru-RU" dirty="0" smtClean="0">
                <a:solidFill>
                  <a:prstClr val="black"/>
                </a:solidFill>
              </a:rPr>
              <a:t> -  </a:t>
            </a:r>
            <a:r>
              <a:rPr lang="ru-RU" dirty="0" smtClean="0"/>
              <a:t>ЗАНИМАТЕЛЬНЫЙ У</a:t>
            </a:r>
            <a:r>
              <a:rPr lang="ru-RU" dirty="0" smtClean="0">
                <a:solidFill>
                  <a:prstClr val="black"/>
                </a:solidFill>
              </a:rPr>
              <a:t>РОК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yadi.sk/d/y1R9ClywF3LXu</a:t>
            </a:r>
            <a:r>
              <a:rPr lang="ru-RU" dirty="0" smtClean="0"/>
              <a:t> -ПЛАН РАБОТЫ</a:t>
            </a:r>
          </a:p>
          <a:p>
            <a:r>
              <a:rPr lang="ru-RU" dirty="0" smtClean="0"/>
              <a:t> ПО ПРЕЕМСТВЕННОСТИ С СОШ №1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2312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2" descr="E:\STDDIR2\NA00882_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50" y="157008"/>
            <a:ext cx="21717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Рисунок 2" descr="E:\STDDIR2\NA00882_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15950" y="4710834"/>
            <a:ext cx="2062162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683569" y="906783"/>
            <a:ext cx="756084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Раздел 1. </a:t>
            </a: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«Визитная карточка»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Ф.И.О. </a:t>
            </a:r>
            <a:r>
              <a:rPr lang="ru-RU" altLang="ru-RU" sz="2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Баширова </a:t>
            </a:r>
            <a:r>
              <a:rPr lang="ru-RU" altLang="ru-RU" sz="2000" b="1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Альфира</a:t>
            </a:r>
            <a:r>
              <a:rPr lang="ru-RU" altLang="ru-RU" sz="2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Кабировна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дата рождения 03.08.1968  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должность -  воспитатель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образование – высшее</a:t>
            </a:r>
            <a:endParaRPr lang="ru-RU" altLang="ru-RU" sz="2000" b="1" dirty="0">
              <a:solidFill>
                <a:srgbClr val="0000FF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специальность по диплому: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«Филология»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altLang="ru-RU" sz="2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«Воспитатель дошкольного образования»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Стаж:</a:t>
            </a:r>
            <a:r>
              <a:rPr kumimoji="0" lang="ru-RU" altLang="ru-RU" sz="20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Общий – 27 лет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Педагогический – 20 лет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В должности –  13 лет  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hangingPunct="0"/>
            <a:r>
              <a:rPr lang="ru-RU" altLang="ru-RU" sz="20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В </a:t>
            </a:r>
            <a:r>
              <a:rPr lang="ru-RU" altLang="ru-RU" sz="20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данном учреждении – </a:t>
            </a:r>
            <a:r>
              <a:rPr lang="ru-RU" altLang="ru-RU" sz="2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13   лет</a:t>
            </a:r>
            <a:endPara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-49219" y="5455096"/>
            <a:ext cx="824440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866073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rot="10800000" flipV="1">
            <a:off x="1619672" y="1504089"/>
            <a:ext cx="6480720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23925" algn="l"/>
              </a:tabLst>
            </a:pPr>
            <a:r>
              <a:rPr lang="ru-RU" altLang="ru-RU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МОЕ ПЕДАГОГИЧЕСКОЕ КРЕДО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23925" algn="l"/>
              </a:tabLst>
            </a:pPr>
            <a:endParaRPr kumimoji="0" lang="en-US" altLang="ru-RU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23925" algn="l"/>
              </a:tabLst>
            </a:pP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Моя 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педагогическая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деятельность – общественно значимая профессиональная деятельность, которая заключается в воспитании подрастающего поколения. Она протекает в рамках образовательного 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процесса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направлена на создание оптимальных условий для воспитания, развития и саморазвития личности ребёнка – дошкольника. Организованная педагогическая деятельность позволяет дать ребёнку определённый запас знаний и умений, и развить у него способность пользоваться усвоенным опытом в жизни.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23925" algn="l"/>
              </a:tabLst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1" name="Рисунок 2" descr="NA00882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18760" y="3946695"/>
            <a:ext cx="2497137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504" y="188640"/>
            <a:ext cx="2627313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8964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Рисунок 2" descr="E:\STDDIR2\NA00882_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66075" y="4002764"/>
            <a:ext cx="2497137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293" y="187653"/>
            <a:ext cx="2633663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30015" y="476672"/>
            <a:ext cx="5184627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Раздел 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2 </a:t>
            </a:r>
            <a:r>
              <a:rPr lang="ru-RU" b="1" i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«Документы»</a:t>
            </a:r>
            <a:endParaRPr lang="ru-RU" dirty="0">
              <a:latin typeface="Calibri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2.1. </a:t>
            </a:r>
            <a:r>
              <a:rPr lang="ru-RU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 Документ </a:t>
            </a:r>
            <a:r>
              <a:rPr lang="ru-RU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об образовании: диплом</a:t>
            </a:r>
            <a:endParaRPr lang="ru-RU" dirty="0"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1026" name="Picture 2" descr="C:\Users\MIDXAT\Desktop\сканированные документы мамы\Сканированные документы Альфиры\img0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226" y="1206102"/>
            <a:ext cx="6336903" cy="455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239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344398"/>
            <a:ext cx="2633663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35527"/>
            <a:ext cx="2633663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827584" y="254199"/>
            <a:ext cx="784887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600" b="1" dirty="0">
              <a:solidFill>
                <a:srgbClr val="0000FF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ДИПЛОМ</a:t>
            </a:r>
            <a:r>
              <a:rPr kumimoji="0" lang="ru-RU" altLang="ru-RU" sz="16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 ПРОФЕССИОНАЛЬНОЙ ПЕРЕПОДГОТОВКЕ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2.2. </a:t>
            </a:r>
            <a:r>
              <a:rPr lang="ru-RU" altLang="ru-RU" sz="2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«Воспитатель дошкольного образования»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MIDXAT\Desktop\сканированные документы мамы\Сканированные документы Альфиры\img0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69" y="1392972"/>
            <a:ext cx="7061461" cy="4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055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219" name="Рисунок 2" descr="NA00882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997" y="86953"/>
            <a:ext cx="1954213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061102" y="318726"/>
            <a:ext cx="7399329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6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РАЗДЕЛ 3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  ПОВЫШЕНИЕ КВАЛИФИКАЦИИ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3.1. </a:t>
            </a:r>
            <a:r>
              <a:rPr kumimoji="0" lang="ru-RU" altLang="ru-RU" sz="14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ФГБОУ ВПО «ЧЕЛЯБИНСКИЙ ГОСУДАРСТВЕННЫЙ ПЕДАГОГИЧЕСКИЙ УНИВЕРСИТЕТ» ПО ПРОГРАММЕ «АКТУАЛЬНЫЕ ПРОБЛЕМЫ РЕАЛИЗАЦИИ ОСНОВНОЙ ОБРАЗОВАТЕЛЬНОЙ ПРОГРАММЫ ДОУ»</a:t>
            </a: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2" name="Рисунок 2" descr="E:\STDDIR2\NA00882_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17382" y="4379962"/>
            <a:ext cx="21717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C:\Users\MIDXAT\Downloads\img07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03718" y="621769"/>
            <a:ext cx="4471456" cy="63275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4522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9219" name="Рисунок 2" descr="NA00882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997" y="86953"/>
            <a:ext cx="1954213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061102" y="103283"/>
            <a:ext cx="7399329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РАЗДЕЛ 3.   ПОВЫШЕНИЕ КВАЛИФИКАЦИИ</a:t>
            </a:r>
          </a:p>
          <a:p>
            <a:pPr algn="ctr"/>
            <a:endParaRPr lang="ru-RU" altLang="ru-RU" sz="16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/>
            <a:r>
              <a:rPr lang="ru-RU" altLang="ru-RU" sz="1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3.2.    «СУРГУТСКИЙ ГОСУДАРСТВЕННЫЙ ПЕДАГОГИЧЕСКИЙ УНИВЕРСИТЕТ» ПО ДОПОЛНИТЕЛЬНОЙ ПРОГРАММЕ «ОРГАНИЗАЦИЯ ЦЕЛОСТНОГО ИНТЕГРИРОВАННОГО ОБРАЗОВАТЕЛЬНОГО ПРОЦЕССА В ДОШКОЛЬНОЙ ОБРАЗОВАТЕЛЬНОЙ ОРГАНИЗАЦИИ В КОНТЕКСТЕ ФГОС ДОШКОЛЬНОГО ОБРАЗОВАНИЯ»</a:t>
            </a:r>
            <a:endParaRPr lang="ru-RU" altLang="ru-RU" sz="14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2" name="Рисунок 2" descr="E:\STDDIR2\NA00882_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17382" y="4379962"/>
            <a:ext cx="21717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C:\Users\MIDXAT\Downloads\img07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67420" y="729494"/>
            <a:ext cx="4400029" cy="6471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3245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1" y="167099"/>
            <a:ext cx="2060575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13263"/>
            <a:ext cx="2286000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065248" y="618056"/>
            <a:ext cx="7611208" cy="635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lnSpc>
                <a:spcPct val="115000"/>
              </a:lnSpc>
              <a:spcAft>
                <a:spcPts val="1000"/>
              </a:spcAft>
              <a:buFontTx/>
              <a:buAutoNum type="arabicPeriod" startAt="4"/>
            </a:pP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УЧАСТИЕ В МЕТОДИЧЕСКОЙ РАБОТЕ НА МУНИЦИПАЛЬНОМ, РЕГИОНАЛЬНОМ, ФЕДЕРАЛЬНОМ УРОВНЕ</a:t>
            </a:r>
            <a:endParaRPr lang="ru-RU" sz="1600" b="1" dirty="0">
              <a:solidFill>
                <a:srgbClr val="0000FF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3074" name="Picture 2" descr="C:\Users\MIDXAT\Desktop\сканированные документы мамы\Сканированные документы Альфиры\img0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76" y="2276872"/>
            <a:ext cx="4323124" cy="297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IDXAT\Desktop\сканированные документы мамы\Сканированные документы Альфиры\img0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928" y="2276872"/>
            <a:ext cx="4278654" cy="297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066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1524000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24778" y="5085184"/>
            <a:ext cx="1524241" cy="1443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MIDXAT\Desktop\сканированные документы мамы\Сканированные документы Альфиры\img0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3821257" cy="5263257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MIDXAT\Desktop\сканированные документы мамы\Сканированные документы Альфиры\img0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6712"/>
            <a:ext cx="3361496" cy="5263257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9541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288</Words>
  <Application>Microsoft Office PowerPoint</Application>
  <PresentationFormat>Экран (4:3)</PresentationFormat>
  <Paragraphs>46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наши животные живут зимой</dc:title>
  <dc:creator>Владелец</dc:creator>
  <cp:lastModifiedBy>MIDXAT</cp:lastModifiedBy>
  <cp:revision>94</cp:revision>
  <dcterms:created xsi:type="dcterms:W3CDTF">2012-12-04T15:28:44Z</dcterms:created>
  <dcterms:modified xsi:type="dcterms:W3CDTF">2016-03-27T07:26:39Z</dcterms:modified>
</cp:coreProperties>
</file>